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2.svg" ContentType="image/svg+xml"/>
  <Override PartName="/ppt/media/image15.svg" ContentType="image/svg+xml"/>
  <Override PartName="/ppt/media/image18.svg" ContentType="image/svg+xml"/>
  <Override PartName="/ppt/media/image21.svg" ContentType="image/svg+xml"/>
  <Override PartName="/ppt/media/image24.svg" ContentType="image/svg+xml"/>
  <Override PartName="/ppt/media/image27.svg" ContentType="image/svg+xml"/>
  <Override PartName="/ppt/media/image30.svg" ContentType="image/svg+xml"/>
  <Override PartName="/ppt/media/image32.svg" ContentType="image/svg+xml"/>
  <Override PartName="/ppt/media/image34.svg" ContentType="image/svg+xml"/>
  <Override PartName="/ppt/media/image35.svg" ContentType="image/svg+xml"/>
  <Override PartName="/ppt/media/image4.svg" ContentType="image/svg+xml"/>
  <Override PartName="/ppt/media/image6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67" r:id="rId3"/>
    <p:sldId id="279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5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</p:sldIdLst>
  <p:sldSz cx="6858000" cy="9903460" type="A4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dbbee42-fcd1-4159-83d1-9b1ae4ef8db8}">
          <p14:sldIdLst>
            <p14:sldId id="267"/>
            <p14:sldId id="279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59"/>
          </p14:sldIdLst>
        </p14:section>
        <p14:section name="无标题节" id="{a4cdbf3f-9c8d-4821-a652-4c7090e30ffd}">
          <p14:sldIdLst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113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6464"/>
    <a:srgbClr val="C2C5D4"/>
    <a:srgbClr val="FE7324"/>
    <a:srgbClr val="B97E54"/>
    <a:srgbClr val="E67196"/>
    <a:srgbClr val="7D5A9E"/>
    <a:srgbClr val="498BC9"/>
    <a:srgbClr val="FC011A"/>
    <a:srgbClr val="EDC037"/>
    <a:srgbClr val="789D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3113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gs" Target="tags/tag85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360461" y="1143000"/>
            <a:ext cx="2137079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674325" y="1320480"/>
            <a:ext cx="5512050" cy="3711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5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674325" y="5141554"/>
            <a:ext cx="5512050" cy="2126285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1800" spc="2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342225" y="1117729"/>
            <a:ext cx="6172200" cy="791768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74325" y="3587131"/>
            <a:ext cx="5512050" cy="147124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45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674325" y="5141554"/>
            <a:ext cx="5512050" cy="681035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18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42225" y="8005827"/>
            <a:ext cx="6170175" cy="1018953"/>
          </a:xfrm>
        </p:spPr>
        <p:txBody>
          <a:bodyPr vert="horz" lIns="90000" tIns="46800" rIns="90000" bIns="46800" rtlCol="0" anchor="ctr" anchorCtr="0">
            <a:noAutofit/>
          </a:bodyPr>
          <a:lstStyle>
            <a:lvl1pPr>
              <a:defRPr sz="4400" u="none" strike="noStrike" kern="1200" cap="none" spc="6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342225" y="1049918"/>
            <a:ext cx="6170175" cy="6872735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119825" y="5557453"/>
            <a:ext cx="4369950" cy="1107332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33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119825" y="6664785"/>
            <a:ext cx="4369950" cy="1252896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42225" y="878587"/>
            <a:ext cx="6170175" cy="1018953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342225" y="2167875"/>
            <a:ext cx="2911950" cy="6857138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3606525" y="2167875"/>
            <a:ext cx="2911950" cy="6857138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42225" y="878587"/>
            <a:ext cx="6170175" cy="1018953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342225" y="2063900"/>
            <a:ext cx="3005100" cy="551066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5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342225" y="2677351"/>
            <a:ext cx="3005100" cy="6347662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3507609" y="2053111"/>
            <a:ext cx="3005100" cy="551066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5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3507609" y="2677351"/>
            <a:ext cx="3005100" cy="6347662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42225" y="878587"/>
            <a:ext cx="6170175" cy="1018953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342225" y="2245856"/>
            <a:ext cx="2943606" cy="6654388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2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3572100" y="2245856"/>
            <a:ext cx="2940300" cy="6654388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5757075" y="1320480"/>
            <a:ext cx="587250" cy="726264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1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14350" y="1320480"/>
            <a:ext cx="5157675" cy="7262640"/>
          </a:xfrm>
        </p:spPr>
        <p:txBody>
          <a:bodyPr vert="eaVert" lIns="46800" tIns="46800" rIns="46800" bIns="46800"/>
          <a:lstStyle>
            <a:lvl1pPr marL="171450" indent="-171450">
              <a:spcAft>
                <a:spcPts val="1000"/>
              </a:spcAft>
              <a:defRPr spc="300"/>
            </a:lvl1pPr>
            <a:lvl2pPr marL="514350" indent="-171450">
              <a:defRPr spc="300"/>
            </a:lvl2pPr>
            <a:lvl3pPr marL="857250" indent="-171450">
              <a:defRPr spc="300"/>
            </a:lvl3pPr>
            <a:lvl4pPr marL="1200150" indent="-171450">
              <a:defRPr spc="300"/>
            </a:lvl4pPr>
            <a:lvl5pPr marL="1543050" indent="-17145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342225" y="878587"/>
            <a:ext cx="6170175" cy="1018953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342225" y="2152278"/>
            <a:ext cx="6170175" cy="687273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344250" y="9118590"/>
            <a:ext cx="1518750" cy="457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7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2315250" y="9118590"/>
            <a:ext cx="2227500" cy="457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4993650" y="9118590"/>
            <a:ext cx="1518750" cy="457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7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27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3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5143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207135" algn="l"/>
          <a:tab pos="1207135" algn="l"/>
          <a:tab pos="1207135" algn="l"/>
          <a:tab pos="1207135" algn="l"/>
        </a:tabLst>
        <a:defRPr sz="12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8572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2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2001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0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15430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3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2.xml"/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3.xml"/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svg"/><Relationship Id="rId8" Type="http://schemas.openxmlformats.org/officeDocument/2006/relationships/image" Target="../media/image8.png"/><Relationship Id="rId7" Type="http://schemas.openxmlformats.org/officeDocument/2006/relationships/slide" Target="slide15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slide" Target="slide14.xml"/><Relationship Id="rId34" Type="http://schemas.openxmlformats.org/officeDocument/2006/relationships/slideLayout" Target="../slideLayouts/slideLayout1.xml"/><Relationship Id="rId33" Type="http://schemas.openxmlformats.org/officeDocument/2006/relationships/tags" Target="../tags/tag74.xml"/><Relationship Id="rId32" Type="http://schemas.openxmlformats.org/officeDocument/2006/relationships/image" Target="../media/image34.svg"/><Relationship Id="rId31" Type="http://schemas.openxmlformats.org/officeDocument/2006/relationships/image" Target="../media/image33.png"/><Relationship Id="rId30" Type="http://schemas.openxmlformats.org/officeDocument/2006/relationships/image" Target="../media/image32.svg"/><Relationship Id="rId3" Type="http://schemas.openxmlformats.org/officeDocument/2006/relationships/image" Target="../media/image4.svg"/><Relationship Id="rId29" Type="http://schemas.openxmlformats.org/officeDocument/2006/relationships/image" Target="../media/image29.png"/><Relationship Id="rId28" Type="http://schemas.openxmlformats.org/officeDocument/2006/relationships/slide" Target="slide22.xml"/><Relationship Id="rId27" Type="http://schemas.openxmlformats.org/officeDocument/2006/relationships/image" Target="../media/image27.svg"/><Relationship Id="rId26" Type="http://schemas.openxmlformats.org/officeDocument/2006/relationships/image" Target="../media/image26.png"/><Relationship Id="rId25" Type="http://schemas.openxmlformats.org/officeDocument/2006/relationships/slide" Target="slide21.xml"/><Relationship Id="rId24" Type="http://schemas.openxmlformats.org/officeDocument/2006/relationships/image" Target="../media/image24.svg"/><Relationship Id="rId23" Type="http://schemas.openxmlformats.org/officeDocument/2006/relationships/image" Target="../media/image23.png"/><Relationship Id="rId22" Type="http://schemas.openxmlformats.org/officeDocument/2006/relationships/slide" Target="slide20.xml"/><Relationship Id="rId21" Type="http://schemas.openxmlformats.org/officeDocument/2006/relationships/image" Target="../media/image21.svg"/><Relationship Id="rId20" Type="http://schemas.openxmlformats.org/officeDocument/2006/relationships/image" Target="../media/image20.png"/><Relationship Id="rId2" Type="http://schemas.openxmlformats.org/officeDocument/2006/relationships/image" Target="../media/image3.png"/><Relationship Id="rId19" Type="http://schemas.openxmlformats.org/officeDocument/2006/relationships/slide" Target="slide19.xml"/><Relationship Id="rId18" Type="http://schemas.openxmlformats.org/officeDocument/2006/relationships/image" Target="../media/image18.svg"/><Relationship Id="rId17" Type="http://schemas.openxmlformats.org/officeDocument/2006/relationships/image" Target="../media/image17.png"/><Relationship Id="rId16" Type="http://schemas.openxmlformats.org/officeDocument/2006/relationships/slide" Target="slide18.xml"/><Relationship Id="rId15" Type="http://schemas.openxmlformats.org/officeDocument/2006/relationships/image" Target="../media/image15.svg"/><Relationship Id="rId14" Type="http://schemas.openxmlformats.org/officeDocument/2006/relationships/image" Target="../media/image14.png"/><Relationship Id="rId13" Type="http://schemas.openxmlformats.org/officeDocument/2006/relationships/slide" Target="slide17.xml"/><Relationship Id="rId12" Type="http://schemas.openxmlformats.org/officeDocument/2006/relationships/image" Target="../media/image12.svg"/><Relationship Id="rId11" Type="http://schemas.openxmlformats.org/officeDocument/2006/relationships/image" Target="../media/image11.png"/><Relationship Id="rId10" Type="http://schemas.openxmlformats.org/officeDocument/2006/relationships/slide" Target="slide16.xml"/><Relationship Id="rId1" Type="http://schemas.openxmlformats.org/officeDocument/2006/relationships/slide" Target="slide13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5.xml"/><Relationship Id="rId4" Type="http://schemas.openxmlformats.org/officeDocument/2006/relationships/slide" Target="slide12.xml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6.xml"/><Relationship Id="rId4" Type="http://schemas.openxmlformats.org/officeDocument/2006/relationships/slide" Target="slide12.xml"/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7.xml"/><Relationship Id="rId4" Type="http://schemas.openxmlformats.org/officeDocument/2006/relationships/slide" Target="slide12.xml"/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8.xml"/><Relationship Id="rId4" Type="http://schemas.openxmlformats.org/officeDocument/2006/relationships/slide" Target="slide12.xml"/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9.xml"/><Relationship Id="rId4" Type="http://schemas.openxmlformats.org/officeDocument/2006/relationships/slide" Target="slide12.xml"/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80.xml"/><Relationship Id="rId4" Type="http://schemas.openxmlformats.org/officeDocument/2006/relationships/slide" Target="slide12.xml"/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81.xml"/><Relationship Id="rId4" Type="http://schemas.openxmlformats.org/officeDocument/2006/relationships/slide" Target="slide12.xml"/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4.xml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82.xml"/><Relationship Id="rId4" Type="http://schemas.openxmlformats.org/officeDocument/2006/relationships/slide" Target="slide12.xml"/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83.xml"/><Relationship Id="rId4" Type="http://schemas.openxmlformats.org/officeDocument/2006/relationships/slide" Target="slide12.xml"/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84.xml"/><Relationship Id="rId4" Type="http://schemas.openxmlformats.org/officeDocument/2006/relationships/slide" Target="slide12.xml"/><Relationship Id="rId3" Type="http://schemas.openxmlformats.org/officeDocument/2006/relationships/image" Target="../media/image31.png"/><Relationship Id="rId2" Type="http://schemas.openxmlformats.org/officeDocument/2006/relationships/image" Target="../media/image35.svg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5.xml"/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6.xml"/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7.xml"/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8.xml"/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9.xml"/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0.xml"/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1.xml"/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3720" y="8279130"/>
            <a:ext cx="5731510" cy="11049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6600">
                <a:latin typeface="+mj-ea"/>
                <a:ea typeface="+mj-ea"/>
              </a:rPr>
              <a:t>Bird Colors</a:t>
            </a:r>
            <a:endParaRPr lang="en-US" altLang="zh-CN" sz="6600">
              <a:latin typeface="+mj-ea"/>
              <a:ea typeface="+mj-ea"/>
            </a:endParaRPr>
          </a:p>
        </p:txBody>
      </p:sp>
      <p:pic>
        <p:nvPicPr>
          <p:cNvPr id="4" name="图片 3" descr="屏幕截图 2025-03-28 1825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950" y="393700"/>
            <a:ext cx="6115050" cy="78714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This bird is gray.</a:t>
            </a:r>
            <a:endParaRPr lang="en-US" altLang="zh-CN"/>
          </a:p>
        </p:txBody>
      </p:sp>
      <p:pic>
        <p:nvPicPr>
          <p:cNvPr id="8" name="图片 7" descr="羽毛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1140000">
            <a:off x="4772660" y="8865235"/>
            <a:ext cx="914400" cy="914400"/>
          </a:xfrm>
          <a:prstGeom prst="rect">
            <a:avLst/>
          </a:prstGeom>
        </p:spPr>
      </p:pic>
      <p:pic>
        <p:nvPicPr>
          <p:cNvPr id="4" name="内容占位符 3" descr="屏幕截图 2025-03-28 182645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6800" y="1049655"/>
            <a:ext cx="4720590" cy="68732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265" y="8006080"/>
            <a:ext cx="6170295" cy="1459865"/>
          </a:xfrm>
        </p:spPr>
        <p:txBody>
          <a:bodyPr/>
          <a:p>
            <a:r>
              <a:rPr lang="en-US" altLang="zh-CN"/>
              <a:t>This bird is many colors.</a:t>
            </a:r>
            <a:endParaRPr lang="en-US" altLang="zh-CN"/>
          </a:p>
        </p:txBody>
      </p:sp>
      <p:pic>
        <p:nvPicPr>
          <p:cNvPr id="8" name="图片 7" descr="羽毛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1140000">
            <a:off x="4772660" y="8865235"/>
            <a:ext cx="914400" cy="914400"/>
          </a:xfrm>
          <a:prstGeom prst="rect">
            <a:avLst/>
          </a:prstGeom>
        </p:spPr>
      </p:pic>
      <p:pic>
        <p:nvPicPr>
          <p:cNvPr id="4" name="内容占位符 3" descr="屏幕截图 2025-03-28 182651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7750" y="1049655"/>
            <a:ext cx="4758690" cy="68732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91770" y="7318375"/>
            <a:ext cx="6474460" cy="21717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4400">
                <a:latin typeface="+mj-ea"/>
                <a:ea typeface="+mj-ea"/>
                <a:sym typeface="+mn-ea"/>
              </a:rPr>
              <a:t>Click on the “     ” to find the answer!</a:t>
            </a:r>
            <a:endParaRPr lang="en-US" altLang="zh-CN" sz="4400">
              <a:latin typeface="+mj-ea"/>
              <a:ea typeface="+mj-ea"/>
              <a:sym typeface="+mn-ea"/>
            </a:endParaRPr>
          </a:p>
        </p:txBody>
      </p:sp>
      <p:pic>
        <p:nvPicPr>
          <p:cNvPr id="8" name="图片 7" descr="羽毛">
            <a:hlinkClick r:id="rId1" tooltip="" action="ppaction://hlinksldjump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580000">
            <a:off x="1267460" y="1692910"/>
            <a:ext cx="1288415" cy="1288415"/>
          </a:xfrm>
          <a:prstGeom prst="rect">
            <a:avLst/>
          </a:prstGeom>
        </p:spPr>
      </p:pic>
      <p:pic>
        <p:nvPicPr>
          <p:cNvPr id="4" name="图片 3" descr="羽毛">
            <a:hlinkClick r:id="rId4" tooltip="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580000">
            <a:off x="2979420" y="1692910"/>
            <a:ext cx="1288415" cy="1288415"/>
          </a:xfrm>
          <a:prstGeom prst="rect">
            <a:avLst/>
          </a:prstGeom>
        </p:spPr>
      </p:pic>
      <p:pic>
        <p:nvPicPr>
          <p:cNvPr id="5" name="图片 4" descr="羽毛">
            <a:hlinkClick r:id="rId7" tooltip="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580000">
            <a:off x="4691380" y="1692910"/>
            <a:ext cx="1288415" cy="1288415"/>
          </a:xfrm>
          <a:prstGeom prst="rect">
            <a:avLst/>
          </a:prstGeom>
        </p:spPr>
      </p:pic>
      <p:pic>
        <p:nvPicPr>
          <p:cNvPr id="6" name="图片 5" descr="羽毛">
            <a:hlinkClick r:id="rId10" tooltip="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580000">
            <a:off x="411480" y="3571240"/>
            <a:ext cx="1288415" cy="1288415"/>
          </a:xfrm>
          <a:prstGeom prst="rect">
            <a:avLst/>
          </a:prstGeom>
        </p:spPr>
      </p:pic>
      <p:pic>
        <p:nvPicPr>
          <p:cNvPr id="7" name="图片 6" descr="羽毛">
            <a:hlinkClick r:id="rId13" tooltip="" action="ppaction://hlinksldjump"/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0580000">
            <a:off x="2429510" y="3405505"/>
            <a:ext cx="1288415" cy="1288415"/>
          </a:xfrm>
          <a:prstGeom prst="rect">
            <a:avLst/>
          </a:prstGeom>
        </p:spPr>
      </p:pic>
      <p:pic>
        <p:nvPicPr>
          <p:cNvPr id="10" name="图片 9" descr="羽毛">
            <a:hlinkClick r:id="rId16" tooltip="" action="ppaction://hlinksldjump"/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0580000">
            <a:off x="4053205" y="3295650"/>
            <a:ext cx="1288415" cy="1288415"/>
          </a:xfrm>
          <a:prstGeom prst="rect">
            <a:avLst/>
          </a:prstGeom>
        </p:spPr>
      </p:pic>
      <p:pic>
        <p:nvPicPr>
          <p:cNvPr id="12" name="图片 11" descr="羽毛">
            <a:hlinkClick r:id="rId19" tooltip="" action="ppaction://hlinksldjump"/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20580000">
            <a:off x="5461000" y="3405505"/>
            <a:ext cx="1288415" cy="1288415"/>
          </a:xfrm>
          <a:prstGeom prst="rect">
            <a:avLst/>
          </a:prstGeom>
        </p:spPr>
      </p:pic>
      <p:pic>
        <p:nvPicPr>
          <p:cNvPr id="23" name="图片 22" descr="羽毛">
            <a:hlinkClick r:id="rId22" tooltip="" action="ppaction://hlinksldjump"/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rot="20580000">
            <a:off x="1148080" y="5161280"/>
            <a:ext cx="1288415" cy="1288415"/>
          </a:xfrm>
          <a:prstGeom prst="rect">
            <a:avLst/>
          </a:prstGeom>
        </p:spPr>
      </p:pic>
      <p:pic>
        <p:nvPicPr>
          <p:cNvPr id="25" name="图片 24" descr="羽毛">
            <a:hlinkClick r:id="rId25" tooltip="" action="ppaction://hlinksldjump"/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 rot="20580000">
            <a:off x="2979420" y="4979035"/>
            <a:ext cx="1288415" cy="1288415"/>
          </a:xfrm>
          <a:prstGeom prst="rect">
            <a:avLst/>
          </a:prstGeom>
        </p:spPr>
      </p:pic>
      <p:pic>
        <p:nvPicPr>
          <p:cNvPr id="26" name="图片 25" descr="羽毛">
            <a:hlinkClick r:id="rId28" tooltip="" action="ppaction://hlinksldjump"/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rot="20580000">
            <a:off x="4691380" y="5278120"/>
            <a:ext cx="1288415" cy="128841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319405" y="140335"/>
            <a:ext cx="6474460" cy="890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4400">
                <a:latin typeface="+mj-ea"/>
                <a:ea typeface="+mj-ea"/>
              </a:rPr>
              <a:t>Q:What colors are they?</a:t>
            </a:r>
            <a:endParaRPr lang="zh-CN" altLang="en-US" sz="4400">
              <a:latin typeface="+mj-ea"/>
              <a:ea typeface="+mj-ea"/>
            </a:endParaRPr>
          </a:p>
        </p:txBody>
      </p:sp>
      <p:pic>
        <p:nvPicPr>
          <p:cNvPr id="28" name="图片 27" descr="羽毛"/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 rot="20580000">
            <a:off x="4439285" y="7108825"/>
            <a:ext cx="914400" cy="914400"/>
          </a:xfrm>
          <a:prstGeom prst="rect">
            <a:avLst/>
          </a:prstGeom>
        </p:spPr>
      </p:pic>
    </p:spTree>
    <p:custDataLst>
      <p:tags r:id="rId3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This bird is green.</a:t>
            </a:r>
            <a:endParaRPr lang="en-US" altLang="zh-CN"/>
          </a:p>
        </p:txBody>
      </p:sp>
      <p:pic>
        <p:nvPicPr>
          <p:cNvPr id="5" name="内容占位符 4" descr="屏幕截图 2025-03-28 18254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9010" y="1049655"/>
            <a:ext cx="4915535" cy="6873240"/>
          </a:xfrm>
          <a:prstGeom prst="rect">
            <a:avLst/>
          </a:prstGeom>
        </p:spPr>
      </p:pic>
      <p:pic>
        <p:nvPicPr>
          <p:cNvPr id="8" name="图片 7" descr="羽毛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40000">
            <a:off x="4772660" y="8865235"/>
            <a:ext cx="914400" cy="914400"/>
          </a:xfrm>
          <a:prstGeom prst="rect">
            <a:avLst/>
          </a:prstGeom>
        </p:spPr>
      </p:pic>
      <p:sp>
        <p:nvSpPr>
          <p:cNvPr id="3" name="文本框 2">
            <a:hlinkClick r:id="rId4" action="ppaction://hlinksldjump"/>
          </p:cNvPr>
          <p:cNvSpPr txBox="1"/>
          <p:nvPr/>
        </p:nvSpPr>
        <p:spPr>
          <a:xfrm>
            <a:off x="4891405" y="321310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This bird is yellow.</a:t>
            </a:r>
            <a:endParaRPr lang="en-US" altLang="zh-CN"/>
          </a:p>
        </p:txBody>
      </p:sp>
      <p:pic>
        <p:nvPicPr>
          <p:cNvPr id="8" name="图片 7" descr="羽毛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1140000">
            <a:off x="4772660" y="8865235"/>
            <a:ext cx="914400" cy="914400"/>
          </a:xfrm>
          <a:prstGeom prst="rect">
            <a:avLst/>
          </a:prstGeom>
        </p:spPr>
      </p:pic>
      <p:pic>
        <p:nvPicPr>
          <p:cNvPr id="4" name="内容占位符 3" descr="屏幕截图 2025-03-28 182553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6315" y="1049655"/>
            <a:ext cx="4861560" cy="6873240"/>
          </a:xfrm>
          <a:prstGeom prst="rect">
            <a:avLst/>
          </a:prstGeom>
        </p:spPr>
      </p:pic>
      <p:sp>
        <p:nvSpPr>
          <p:cNvPr id="5" name="文本框 4">
            <a:hlinkClick r:id="rId4" action="ppaction://hlinksldjump"/>
          </p:cNvPr>
          <p:cNvSpPr txBox="1"/>
          <p:nvPr/>
        </p:nvSpPr>
        <p:spPr>
          <a:xfrm>
            <a:off x="4891405" y="321310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This bird is red.</a:t>
            </a:r>
            <a:endParaRPr lang="en-US" altLang="zh-CN"/>
          </a:p>
        </p:txBody>
      </p:sp>
      <p:pic>
        <p:nvPicPr>
          <p:cNvPr id="8" name="图片 7" descr="羽毛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1140000">
            <a:off x="4772660" y="8865235"/>
            <a:ext cx="914400" cy="914400"/>
          </a:xfrm>
          <a:prstGeom prst="rect">
            <a:avLst/>
          </a:prstGeom>
        </p:spPr>
      </p:pic>
      <p:pic>
        <p:nvPicPr>
          <p:cNvPr id="4" name="内容占位符 3" descr="屏幕截图 2025-03-28 182602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5370" y="1049655"/>
            <a:ext cx="4742815" cy="6873240"/>
          </a:xfrm>
          <a:prstGeom prst="rect">
            <a:avLst/>
          </a:prstGeom>
        </p:spPr>
      </p:pic>
      <p:sp>
        <p:nvSpPr>
          <p:cNvPr id="5" name="文本框 4">
            <a:hlinkClick r:id="rId4" action="ppaction://hlinksldjump"/>
          </p:cNvPr>
          <p:cNvSpPr txBox="1"/>
          <p:nvPr/>
        </p:nvSpPr>
        <p:spPr>
          <a:xfrm>
            <a:off x="4891405" y="321310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This bird is blue.</a:t>
            </a:r>
            <a:endParaRPr lang="en-US" altLang="zh-CN"/>
          </a:p>
        </p:txBody>
      </p:sp>
      <p:pic>
        <p:nvPicPr>
          <p:cNvPr id="8" name="图片 7" descr="羽毛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1140000">
            <a:off x="4772660" y="8865235"/>
            <a:ext cx="914400" cy="914400"/>
          </a:xfrm>
          <a:prstGeom prst="rect">
            <a:avLst/>
          </a:prstGeom>
        </p:spPr>
      </p:pic>
      <p:pic>
        <p:nvPicPr>
          <p:cNvPr id="4" name="内容占位符 3" descr="屏幕截图 2025-03-28 182609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1245" y="1049655"/>
            <a:ext cx="4711700" cy="6873240"/>
          </a:xfrm>
          <a:prstGeom prst="rect">
            <a:avLst/>
          </a:prstGeom>
        </p:spPr>
      </p:pic>
      <p:sp>
        <p:nvSpPr>
          <p:cNvPr id="5" name="文本框 4">
            <a:hlinkClick r:id="rId4" action="ppaction://hlinksldjump"/>
          </p:cNvPr>
          <p:cNvSpPr txBox="1"/>
          <p:nvPr/>
        </p:nvSpPr>
        <p:spPr>
          <a:xfrm>
            <a:off x="4891405" y="321310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This bird is purple.</a:t>
            </a:r>
            <a:endParaRPr lang="en-US" altLang="zh-CN"/>
          </a:p>
        </p:txBody>
      </p:sp>
      <p:pic>
        <p:nvPicPr>
          <p:cNvPr id="8" name="图片 7" descr="羽毛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1140000">
            <a:off x="4772660" y="8865235"/>
            <a:ext cx="914400" cy="914400"/>
          </a:xfrm>
          <a:prstGeom prst="rect">
            <a:avLst/>
          </a:prstGeom>
        </p:spPr>
      </p:pic>
      <p:pic>
        <p:nvPicPr>
          <p:cNvPr id="4" name="内容占位符 3" descr="屏幕截图 2025-03-28 182616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5530" y="1049655"/>
            <a:ext cx="4723130" cy="6873240"/>
          </a:xfrm>
          <a:prstGeom prst="rect">
            <a:avLst/>
          </a:prstGeom>
        </p:spPr>
      </p:pic>
      <p:sp>
        <p:nvSpPr>
          <p:cNvPr id="5" name="文本框 4">
            <a:hlinkClick r:id="rId4" action="ppaction://hlinksldjump"/>
          </p:cNvPr>
          <p:cNvSpPr txBox="1"/>
          <p:nvPr/>
        </p:nvSpPr>
        <p:spPr>
          <a:xfrm>
            <a:off x="4891405" y="321310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This bird is pink.</a:t>
            </a:r>
            <a:endParaRPr lang="en-US" altLang="zh-CN"/>
          </a:p>
        </p:txBody>
      </p:sp>
      <p:pic>
        <p:nvPicPr>
          <p:cNvPr id="8" name="图片 7" descr="羽毛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1140000">
            <a:off x="4772660" y="8865235"/>
            <a:ext cx="914400" cy="914400"/>
          </a:xfrm>
          <a:prstGeom prst="rect">
            <a:avLst/>
          </a:prstGeom>
        </p:spPr>
      </p:pic>
      <p:pic>
        <p:nvPicPr>
          <p:cNvPr id="4" name="内容占位符 3" descr="屏幕截图 2025-03-28 182623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1235" y="1049655"/>
            <a:ext cx="4871085" cy="6873240"/>
          </a:xfrm>
          <a:prstGeom prst="rect">
            <a:avLst/>
          </a:prstGeom>
        </p:spPr>
      </p:pic>
      <p:sp>
        <p:nvSpPr>
          <p:cNvPr id="5" name="文本框 4">
            <a:hlinkClick r:id="rId4" action="ppaction://hlinksldjump"/>
          </p:cNvPr>
          <p:cNvSpPr txBox="1"/>
          <p:nvPr/>
        </p:nvSpPr>
        <p:spPr>
          <a:xfrm>
            <a:off x="4891405" y="321310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This bird is brown.</a:t>
            </a:r>
            <a:endParaRPr lang="en-US" altLang="zh-CN"/>
          </a:p>
        </p:txBody>
      </p:sp>
      <p:pic>
        <p:nvPicPr>
          <p:cNvPr id="8" name="图片 7" descr="羽毛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1140000">
            <a:off x="4772660" y="8865235"/>
            <a:ext cx="914400" cy="914400"/>
          </a:xfrm>
          <a:prstGeom prst="rect">
            <a:avLst/>
          </a:prstGeom>
        </p:spPr>
      </p:pic>
      <p:pic>
        <p:nvPicPr>
          <p:cNvPr id="4" name="内容占位符 3" descr="屏幕截图 2025-03-28 182631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4580" y="1049655"/>
            <a:ext cx="4684395" cy="6873240"/>
          </a:xfrm>
          <a:prstGeom prst="rect">
            <a:avLst/>
          </a:prstGeom>
        </p:spPr>
      </p:pic>
      <p:sp>
        <p:nvSpPr>
          <p:cNvPr id="5" name="文本框 4">
            <a:hlinkClick r:id="rId4" action="ppaction://hlinksldjump"/>
          </p:cNvPr>
          <p:cNvSpPr txBox="1"/>
          <p:nvPr/>
        </p:nvSpPr>
        <p:spPr>
          <a:xfrm>
            <a:off x="4891405" y="321310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This bird is green.</a:t>
            </a:r>
            <a:endParaRPr lang="en-US" altLang="zh-CN"/>
          </a:p>
        </p:txBody>
      </p:sp>
      <p:pic>
        <p:nvPicPr>
          <p:cNvPr id="5" name="内容占位符 4" descr="屏幕截图 2025-03-28 18254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9010" y="1049655"/>
            <a:ext cx="4915535" cy="6873240"/>
          </a:xfrm>
          <a:prstGeom prst="rect">
            <a:avLst/>
          </a:prstGeom>
        </p:spPr>
      </p:pic>
      <p:pic>
        <p:nvPicPr>
          <p:cNvPr id="8" name="图片 7" descr="羽毛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40000">
            <a:off x="4772660" y="8865235"/>
            <a:ext cx="914400" cy="9144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265" y="8006080"/>
            <a:ext cx="6453505" cy="1019175"/>
          </a:xfrm>
        </p:spPr>
        <p:txBody>
          <a:bodyPr/>
          <a:p>
            <a:r>
              <a:rPr lang="en-US" altLang="zh-CN"/>
              <a:t>This bird is orange.</a:t>
            </a:r>
            <a:endParaRPr lang="en-US" altLang="zh-CN"/>
          </a:p>
        </p:txBody>
      </p:sp>
      <p:pic>
        <p:nvPicPr>
          <p:cNvPr id="8" name="图片 7" descr="羽毛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1140000">
            <a:off x="4772660" y="8865235"/>
            <a:ext cx="914400" cy="914400"/>
          </a:xfrm>
          <a:prstGeom prst="rect">
            <a:avLst/>
          </a:prstGeom>
        </p:spPr>
      </p:pic>
      <p:pic>
        <p:nvPicPr>
          <p:cNvPr id="4" name="内容占位符 3" descr="屏幕截图 2025-03-28 182639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5845" y="1049655"/>
            <a:ext cx="4762500" cy="6873240"/>
          </a:xfrm>
          <a:prstGeom prst="rect">
            <a:avLst/>
          </a:prstGeom>
        </p:spPr>
      </p:pic>
      <p:sp>
        <p:nvSpPr>
          <p:cNvPr id="5" name="文本框 4">
            <a:hlinkClick r:id="rId4" action="ppaction://hlinksldjump"/>
          </p:cNvPr>
          <p:cNvSpPr txBox="1"/>
          <p:nvPr/>
        </p:nvSpPr>
        <p:spPr>
          <a:xfrm>
            <a:off x="4891405" y="321310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This bird is gray.</a:t>
            </a:r>
            <a:endParaRPr lang="en-US" altLang="zh-CN"/>
          </a:p>
        </p:txBody>
      </p:sp>
      <p:pic>
        <p:nvPicPr>
          <p:cNvPr id="8" name="图片 7" descr="羽毛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1140000">
            <a:off x="4772660" y="8865235"/>
            <a:ext cx="914400" cy="914400"/>
          </a:xfrm>
          <a:prstGeom prst="rect">
            <a:avLst/>
          </a:prstGeom>
        </p:spPr>
      </p:pic>
      <p:pic>
        <p:nvPicPr>
          <p:cNvPr id="4" name="内容占位符 3" descr="屏幕截图 2025-03-28 182645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6800" y="1049655"/>
            <a:ext cx="4720590" cy="6873240"/>
          </a:xfrm>
          <a:prstGeom prst="rect">
            <a:avLst/>
          </a:prstGeom>
        </p:spPr>
      </p:pic>
      <p:sp>
        <p:nvSpPr>
          <p:cNvPr id="5" name="文本框 4">
            <a:hlinkClick r:id="rId4" action="ppaction://hlinksldjump"/>
          </p:cNvPr>
          <p:cNvSpPr txBox="1"/>
          <p:nvPr/>
        </p:nvSpPr>
        <p:spPr>
          <a:xfrm>
            <a:off x="4891405" y="321310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265" y="8006080"/>
            <a:ext cx="6170295" cy="1459865"/>
          </a:xfrm>
        </p:spPr>
        <p:txBody>
          <a:bodyPr/>
          <a:p>
            <a:r>
              <a:rPr lang="en-US" altLang="zh-CN"/>
              <a:t>This bird is many colors.</a:t>
            </a:r>
            <a:endParaRPr lang="en-US" altLang="zh-CN"/>
          </a:p>
        </p:txBody>
      </p:sp>
      <p:pic>
        <p:nvPicPr>
          <p:cNvPr id="8" name="图片 7" descr="羽毛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1140000">
            <a:off x="4772660" y="8865235"/>
            <a:ext cx="914400" cy="914400"/>
          </a:xfrm>
          <a:prstGeom prst="rect">
            <a:avLst/>
          </a:prstGeom>
        </p:spPr>
      </p:pic>
      <p:pic>
        <p:nvPicPr>
          <p:cNvPr id="4" name="内容占位符 3" descr="屏幕截图 2025-03-28 182651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7750" y="1049655"/>
            <a:ext cx="4758690" cy="6873240"/>
          </a:xfrm>
          <a:prstGeom prst="rect">
            <a:avLst/>
          </a:prstGeom>
        </p:spPr>
      </p:pic>
      <p:sp>
        <p:nvSpPr>
          <p:cNvPr id="5" name="文本框 4">
            <a:hlinkClick r:id="rId4" action="ppaction://hlinksldjump"/>
          </p:cNvPr>
          <p:cNvSpPr txBox="1"/>
          <p:nvPr/>
        </p:nvSpPr>
        <p:spPr>
          <a:xfrm>
            <a:off x="4891405" y="321310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This bird is yellow.</a:t>
            </a:r>
            <a:endParaRPr lang="en-US" altLang="zh-CN"/>
          </a:p>
        </p:txBody>
      </p:sp>
      <p:pic>
        <p:nvPicPr>
          <p:cNvPr id="8" name="图片 7" descr="羽毛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1140000">
            <a:off x="4772660" y="8865235"/>
            <a:ext cx="914400" cy="914400"/>
          </a:xfrm>
          <a:prstGeom prst="rect">
            <a:avLst/>
          </a:prstGeom>
        </p:spPr>
      </p:pic>
      <p:pic>
        <p:nvPicPr>
          <p:cNvPr id="4" name="内容占位符 3" descr="屏幕截图 2025-03-28 182553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6315" y="1049655"/>
            <a:ext cx="4861560" cy="68732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This bird is red.</a:t>
            </a:r>
            <a:endParaRPr lang="en-US" altLang="zh-CN"/>
          </a:p>
        </p:txBody>
      </p:sp>
      <p:pic>
        <p:nvPicPr>
          <p:cNvPr id="8" name="图片 7" descr="羽毛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1140000">
            <a:off x="4772660" y="8865235"/>
            <a:ext cx="914400" cy="914400"/>
          </a:xfrm>
          <a:prstGeom prst="rect">
            <a:avLst/>
          </a:prstGeom>
        </p:spPr>
      </p:pic>
      <p:pic>
        <p:nvPicPr>
          <p:cNvPr id="4" name="内容占位符 3" descr="屏幕截图 2025-03-28 182602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5370" y="1049655"/>
            <a:ext cx="4742815" cy="68732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This bird is blue.</a:t>
            </a:r>
            <a:endParaRPr lang="en-US" altLang="zh-CN"/>
          </a:p>
        </p:txBody>
      </p:sp>
      <p:pic>
        <p:nvPicPr>
          <p:cNvPr id="8" name="图片 7" descr="羽毛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1140000">
            <a:off x="4772660" y="8865235"/>
            <a:ext cx="914400" cy="914400"/>
          </a:xfrm>
          <a:prstGeom prst="rect">
            <a:avLst/>
          </a:prstGeom>
        </p:spPr>
      </p:pic>
      <p:pic>
        <p:nvPicPr>
          <p:cNvPr id="4" name="内容占位符 3" descr="屏幕截图 2025-03-28 182609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1245" y="1049655"/>
            <a:ext cx="4711700" cy="68732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This bird is purple.</a:t>
            </a:r>
            <a:endParaRPr lang="en-US" altLang="zh-CN"/>
          </a:p>
        </p:txBody>
      </p:sp>
      <p:pic>
        <p:nvPicPr>
          <p:cNvPr id="8" name="图片 7" descr="羽毛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1140000">
            <a:off x="4772660" y="8865235"/>
            <a:ext cx="914400" cy="914400"/>
          </a:xfrm>
          <a:prstGeom prst="rect">
            <a:avLst/>
          </a:prstGeom>
        </p:spPr>
      </p:pic>
      <p:pic>
        <p:nvPicPr>
          <p:cNvPr id="4" name="内容占位符 3" descr="屏幕截图 2025-03-28 182616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5530" y="1049655"/>
            <a:ext cx="4723130" cy="68732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This bird is pink.</a:t>
            </a:r>
            <a:endParaRPr lang="en-US" altLang="zh-CN"/>
          </a:p>
        </p:txBody>
      </p:sp>
      <p:pic>
        <p:nvPicPr>
          <p:cNvPr id="8" name="图片 7" descr="羽毛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1140000">
            <a:off x="4772660" y="8865235"/>
            <a:ext cx="914400" cy="914400"/>
          </a:xfrm>
          <a:prstGeom prst="rect">
            <a:avLst/>
          </a:prstGeom>
        </p:spPr>
      </p:pic>
      <p:pic>
        <p:nvPicPr>
          <p:cNvPr id="4" name="内容占位符 3" descr="屏幕截图 2025-03-28 182623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1235" y="1049655"/>
            <a:ext cx="4871085" cy="68732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This bird is brown.</a:t>
            </a:r>
            <a:endParaRPr lang="en-US" altLang="zh-CN"/>
          </a:p>
        </p:txBody>
      </p:sp>
      <p:pic>
        <p:nvPicPr>
          <p:cNvPr id="8" name="图片 7" descr="羽毛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1140000">
            <a:off x="4772660" y="8865235"/>
            <a:ext cx="914400" cy="914400"/>
          </a:xfrm>
          <a:prstGeom prst="rect">
            <a:avLst/>
          </a:prstGeom>
        </p:spPr>
      </p:pic>
      <p:pic>
        <p:nvPicPr>
          <p:cNvPr id="4" name="内容占位符 3" descr="屏幕截图 2025-03-28 182631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4580" y="1049655"/>
            <a:ext cx="4684395" cy="68732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265" y="8006080"/>
            <a:ext cx="6453505" cy="1019175"/>
          </a:xfrm>
        </p:spPr>
        <p:txBody>
          <a:bodyPr/>
          <a:p>
            <a:r>
              <a:rPr lang="en-US" altLang="zh-CN"/>
              <a:t>This bird is orange.</a:t>
            </a:r>
            <a:endParaRPr lang="en-US" altLang="zh-CN"/>
          </a:p>
        </p:txBody>
      </p:sp>
      <p:pic>
        <p:nvPicPr>
          <p:cNvPr id="8" name="图片 7" descr="羽毛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1140000">
            <a:off x="4772660" y="8865235"/>
            <a:ext cx="914400" cy="914400"/>
          </a:xfrm>
          <a:prstGeom prst="rect">
            <a:avLst/>
          </a:prstGeom>
        </p:spPr>
      </p:pic>
      <p:pic>
        <p:nvPicPr>
          <p:cNvPr id="4" name="内容占位符 3" descr="屏幕截图 2025-03-28 182639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5845" y="1049655"/>
            <a:ext cx="4762500" cy="68732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21577939,21578031,50026982],&quot;65&quot;:[20205081]}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21577939,21578031,50026982],&quot;65&quot;:[20205081]}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21577939,21578031,50026982],&quot;65&quot;:[20205081]}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21577939,21578031,50026982],&quot;65&quot;:[20205081]}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21577939,21578031,50026982],&quot;65&quot;:[20205081]}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21577939,21578031,50026982],&quot;65&quot;:[20205081]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21577939,21578031,50026982],&quot;65&quot;:[20205081]}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21577939,21578031,50026982],&quot;65&quot;:[20205081]}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21577939,21578031,50026982],&quot;65&quot;:[20205081]}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21577939,21578031,50026982],&quot;65&quot;:[20205081]}"/>
</p:tagLst>
</file>

<file path=ppt/tags/tag7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21577939,21578031,50026982],&quot;65&quot;:[20205081]}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21577939,21578031,50026982],&quot;65&quot;:[20205081]}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21577939,21578031,50026982],&quot;65&quot;:[20205081]}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21577939,21578031,50026982],&quot;65&quot;:[20205081]}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21577939,21578031,50026982],&quot;65&quot;:[20205081]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21577939,21578031,50026982],&quot;65&quot;:[20205081]}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21577939,21578031,50026982],&quot;65&quot;:[20205081]}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21577939,21578031,50026982],&quot;65&quot;:[20205081]}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21577939,21578031,50026982],&quot;65&quot;:[20205081]}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21577939,21578031,50026982],&quot;65&quot;:[20205081]}"/>
</p:tagLst>
</file>

<file path=ppt/tags/tag85.xml><?xml version="1.0" encoding="utf-8"?>
<p:tagLst xmlns:p="http://schemas.openxmlformats.org/presentationml/2006/main">
  <p:tag name="resource_record_key" val="{&quot;10&quot;:[21577939,21578031,50026982],&quot;65&quot;:[20205081]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522</Words>
  <Application>WPS 演示</Application>
  <PresentationFormat>宽屏</PresentationFormat>
  <Paragraphs>66</Paragraphs>
  <Slides>22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PowerPoint 演示文稿</vt:lpstr>
      <vt:lpstr>Carlos has one kitten.</vt:lpstr>
      <vt:lpstr>This bird is green.</vt:lpstr>
      <vt:lpstr>This bird is green.</vt:lpstr>
      <vt:lpstr>This bird is green.</vt:lpstr>
      <vt:lpstr>This bird is green.</vt:lpstr>
      <vt:lpstr>This bird is green.</vt:lpstr>
      <vt:lpstr>This bird is green.</vt:lpstr>
      <vt:lpstr>This bird is green.</vt:lpstr>
      <vt:lpstr>This bird is green.</vt:lpstr>
      <vt:lpstr>This bird is green.</vt:lpstr>
      <vt:lpstr>PowerPoint 演示文稿</vt:lpstr>
      <vt:lpstr>This bird is green.</vt:lpstr>
      <vt:lpstr>This bird is yellow.</vt:lpstr>
      <vt:lpstr>This bird is red.</vt:lpstr>
      <vt:lpstr>This bird is blue.</vt:lpstr>
      <vt:lpstr>This bird is purple.</vt:lpstr>
      <vt:lpstr>This bird is pink.</vt:lpstr>
      <vt:lpstr>This bird is brown.</vt:lpstr>
      <vt:lpstr>This bird is orange.</vt:lpstr>
      <vt:lpstr>This bird is gray.</vt:lpstr>
      <vt:lpstr>This bird is many colors.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Linda.璽</cp:lastModifiedBy>
  <cp:revision>161</cp:revision>
  <dcterms:created xsi:type="dcterms:W3CDTF">2019-06-19T02:08:00Z</dcterms:created>
  <dcterms:modified xsi:type="dcterms:W3CDTF">2025-03-28T11:00:38Z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2052-12.1.0.20305</vt:lpwstr>
  </property>
  <property fmtid="{D5CDD505-2E9C-101B-9397-08002B2CF9AE}" pid="3" name="ICV">
    <vt:lpwstr>83B536A5E9974C32B42FC312A2FCD06F_11</vt:lpwstr>
  </property>
</Properties>
</file>